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63" r:id="rId5"/>
  </p:sldMasterIdLst>
  <p:notesMasterIdLst>
    <p:notesMasterId r:id="rId11"/>
  </p:notesMasterIdLst>
  <p:handoutMasterIdLst>
    <p:handoutMasterId r:id="rId12"/>
  </p:handoutMasterIdLst>
  <p:sldIdLst>
    <p:sldId id="258" r:id="rId6"/>
    <p:sldId id="290" r:id="rId7"/>
    <p:sldId id="292" r:id="rId8"/>
    <p:sldId id="298" r:id="rId9"/>
    <p:sldId id="299" r:id="rId10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88" d="100"/>
          <a:sy n="88" d="100"/>
        </p:scale>
        <p:origin x="69" y="1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16-2-2022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16-2-2022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16-2-2022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70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16-2-2022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47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16-2-2022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742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47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16-2-2022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6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8BC24F1-CFC0-472C-A4B6-19FB6E7EC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213" y="1604366"/>
            <a:ext cx="5579574" cy="4563858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  <a:br>
              <a:rPr lang="nl-NL" b="1" dirty="0"/>
            </a:br>
            <a:r>
              <a:rPr lang="nl-NL" sz="1600" b="1" dirty="0"/>
              <a:t>Maken van voorlopige begroting</a:t>
            </a:r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9D9C1585-5E6A-4CF9-981B-4E69BB147261}"/>
              </a:ext>
            </a:extLst>
          </p:cNvPr>
          <p:cNvGrpSpPr/>
          <p:nvPr/>
        </p:nvGrpSpPr>
        <p:grpSpPr>
          <a:xfrm>
            <a:off x="2570789" y="1627892"/>
            <a:ext cx="7050422" cy="4547567"/>
            <a:chOff x="2570789" y="1627892"/>
            <a:chExt cx="7050422" cy="4547567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0B48757-1C39-4627-8B24-672C5FE7E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70789" y="1627892"/>
              <a:ext cx="7050422" cy="4516169"/>
            </a:xfrm>
            <a:prstGeom prst="rect">
              <a:avLst/>
            </a:prstGeom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4DC78623-23E7-489F-A214-93D68659A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0650" b="-1"/>
            <a:stretch/>
          </p:blipFill>
          <p:spPr>
            <a:xfrm>
              <a:off x="2570789" y="4849896"/>
              <a:ext cx="7050422" cy="1325563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788A56D9-BC76-49AB-A04A-0EF9D0ECB2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79368" b="15988"/>
            <a:stretch/>
          </p:blipFill>
          <p:spPr>
            <a:xfrm>
              <a:off x="2570789" y="5230108"/>
              <a:ext cx="7050422" cy="209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328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4BCB57D-BDC4-4830-B5E7-F7F0CF745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1690688"/>
            <a:ext cx="8658225" cy="45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50018-44E8-4CC0-8D80-544C4691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Voorlopige begroting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1E64264-72AF-41FC-8EB8-F65A23F24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703" y="1605644"/>
            <a:ext cx="3590340" cy="444477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CD67E42-B300-43B6-B8B8-65025EE3D5AC}"/>
              </a:ext>
            </a:extLst>
          </p:cNvPr>
          <p:cNvSpPr txBox="1"/>
          <p:nvPr/>
        </p:nvSpPr>
        <p:spPr>
          <a:xfrm>
            <a:off x="549729" y="1649186"/>
            <a:ext cx="58782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Dit is de VOORLOPIGE begroting van de jaarlijkse </a:t>
            </a:r>
            <a:r>
              <a:rPr lang="nl-NL" sz="1600" dirty="0" err="1"/>
              <a:t>Biodanza</a:t>
            </a:r>
            <a:r>
              <a:rPr lang="nl-NL" sz="1600" dirty="0"/>
              <a:t>-dag van ‘</a:t>
            </a:r>
            <a:r>
              <a:rPr lang="nl-NL" sz="1600" dirty="0" err="1"/>
              <a:t>Biodanza</a:t>
            </a:r>
            <a:r>
              <a:rPr lang="nl-NL" sz="1600" dirty="0"/>
              <a:t>-vereniging: De vereniging’ (BD-VDV)</a:t>
            </a:r>
          </a:p>
          <a:p>
            <a:endParaRPr lang="nl-NL" sz="1600" dirty="0"/>
          </a:p>
          <a:p>
            <a:r>
              <a:rPr lang="nl-NL" sz="1600" dirty="0"/>
              <a:t>Omdat het in corona-tijd wel eens anders kan lopen dan begroot, hebben ze 2 scenario’s uitgewerkt. In elk scenario gebeurt er iets met zowel de kosten als opbrengsten. In de volgende opdrachten werken jullie deze uit.</a:t>
            </a:r>
          </a:p>
        </p:txBody>
      </p:sp>
    </p:spTree>
    <p:extLst>
      <p:ext uri="{BB962C8B-B14F-4D97-AF65-F5344CB8AC3E}">
        <p14:creationId xmlns:p14="http://schemas.microsoft.com/office/powerpoint/2010/main" val="217251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59C4A1-79EB-4963-A956-CBB392F15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Scenario’s </a:t>
            </a:r>
            <a:r>
              <a:rPr lang="nl-NL" dirty="0" err="1"/>
              <a:t>Biodanza</a:t>
            </a:r>
            <a:r>
              <a:rPr lang="nl-NL" dirty="0"/>
              <a:t>-dag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B1807A-64C0-40F5-8EE8-459AC4FD3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b="1" dirty="0"/>
              <a:t>Scenario 1:</a:t>
            </a:r>
          </a:p>
          <a:p>
            <a:pPr marL="0" indent="0">
              <a:buNone/>
            </a:pPr>
            <a:r>
              <a:rPr lang="nl-NL" sz="1600" dirty="0"/>
              <a:t>Het evenement gaat door met maatregelen:</a:t>
            </a:r>
          </a:p>
          <a:p>
            <a:pPr marL="0" indent="0">
              <a:buNone/>
            </a:pPr>
            <a:r>
              <a:rPr lang="nl-NL" sz="1600" dirty="0"/>
              <a:t>De maatregelen zijn </a:t>
            </a:r>
          </a:p>
          <a:p>
            <a:r>
              <a:rPr lang="nl-NL" sz="1600" dirty="0"/>
              <a:t>Iedereen moet zich op de locatie testen. (Dit mag met een zelftest) dit kost 2 euro per persoon</a:t>
            </a:r>
          </a:p>
          <a:p>
            <a:r>
              <a:rPr lang="nl-NL" sz="1600" dirty="0"/>
              <a:t>Maximaal 150 mensen mogen deelnemen</a:t>
            </a:r>
          </a:p>
          <a:p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b="1" dirty="0"/>
              <a:t>Maak de nieuwe voorlopige begroting in Excel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67F461-967B-47F4-ACF3-4D7C3FE53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b="1" dirty="0"/>
              <a:t>Scenario 2</a:t>
            </a:r>
          </a:p>
          <a:p>
            <a:pPr marL="0" indent="0">
              <a:buNone/>
            </a:pPr>
            <a:r>
              <a:rPr lang="nl-NL" sz="1600" dirty="0"/>
              <a:t>Het wordt een online evenement:</a:t>
            </a:r>
          </a:p>
          <a:p>
            <a:pPr marL="0" indent="0">
              <a:buNone/>
            </a:pPr>
            <a:r>
              <a:rPr lang="nl-NL" sz="1600" dirty="0"/>
              <a:t>Dit betekent:</a:t>
            </a:r>
          </a:p>
          <a:p>
            <a:r>
              <a:rPr lang="nl-NL" sz="1600" dirty="0"/>
              <a:t>Techniek wordt 50% duurder</a:t>
            </a:r>
          </a:p>
          <a:p>
            <a:r>
              <a:rPr lang="nl-NL" sz="1600" dirty="0"/>
              <a:t>Er worden nu 1000 mensen verwacht</a:t>
            </a:r>
          </a:p>
          <a:p>
            <a:r>
              <a:rPr lang="nl-NL" sz="1600" dirty="0"/>
              <a:t>Opbrengsten van Sponsering daalt met 50%</a:t>
            </a:r>
          </a:p>
          <a:p>
            <a:r>
              <a:rPr lang="nl-NL" sz="1600" dirty="0"/>
              <a:t>Prijs van kaartje wordt €2,50</a:t>
            </a:r>
          </a:p>
          <a:p>
            <a:r>
              <a:rPr lang="nl-NL" sz="1600" dirty="0"/>
              <a:t>Er worden geen programmaboekjes verkocht</a:t>
            </a:r>
          </a:p>
          <a:p>
            <a:r>
              <a:rPr lang="nl-NL" sz="1600" dirty="0"/>
              <a:t>De accommodatiekosten worden 40% goedkoper</a:t>
            </a:r>
          </a:p>
          <a:p>
            <a:endParaRPr lang="nl-NL" sz="1600" dirty="0"/>
          </a:p>
          <a:p>
            <a:endParaRPr lang="nl-NL" sz="1600" dirty="0"/>
          </a:p>
          <a:p>
            <a:pPr marL="0" indent="0">
              <a:buNone/>
            </a:pPr>
            <a:r>
              <a:rPr lang="nl-NL" sz="1600" b="1" dirty="0"/>
              <a:t>Maak de nieuwe voorlopige begroting in Excel</a:t>
            </a:r>
          </a:p>
        </p:txBody>
      </p:sp>
    </p:spTree>
    <p:extLst>
      <p:ext uri="{BB962C8B-B14F-4D97-AF65-F5344CB8AC3E}">
        <p14:creationId xmlns:p14="http://schemas.microsoft.com/office/powerpoint/2010/main" val="1244566997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E33000-A343-4999-AED1-E8EB7EA3F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7DE6F1-65E5-4742-993C-166C160C650C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47a28104-336f-447d-946e-e305ac2bcd47"/>
    <ds:schemaRef ds:uri="34354c1b-6b8c-435b-ad50-990538c1955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181</Words>
  <Application>Microsoft Office PowerPoint</Application>
  <PresentationFormat>Breedbeeld</PresentationFormat>
  <Paragraphs>31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Thema1</vt:lpstr>
      <vt:lpstr>Kantoorthema</vt:lpstr>
      <vt:lpstr>Voorbereiding Proeve van bekwaamheid Maken van voorlopige begroting</vt:lpstr>
      <vt:lpstr>Voorbereiding Proeve van bekwaamheid</vt:lpstr>
      <vt:lpstr>Voorbereiding Proeve van bekwaamheid</vt:lpstr>
      <vt:lpstr>Voorlopige begroting </vt:lpstr>
      <vt:lpstr>Opdracht: Scenario’s Biodanza-dag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Machiel Huizer</cp:lastModifiedBy>
  <cp:revision>24</cp:revision>
  <dcterms:created xsi:type="dcterms:W3CDTF">2020-08-25T13:15:30Z</dcterms:created>
  <dcterms:modified xsi:type="dcterms:W3CDTF">2022-02-16T08:57:12Z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